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65359-417A-4CA2-9925-8BB99B2EA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24580D-C4AC-4476-B822-3C7D7AFDE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686D9-0368-4FFD-B815-063614BB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D689F9-2695-4515-8848-BB037C2E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F2AFCE-B673-4BC6-952A-AD784859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81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67E5-47E6-4AA7-A8D1-21024B76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380EC0-F7CE-4AE4-9DB2-0D21CEEC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420BF-DEF1-479A-9470-8D711740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F6AFC8-F2F8-49AC-8084-A2CF3EEC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34CC9F-A8B9-47C3-856B-80A9CA38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88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264280-3347-42F6-93B0-E33FD687D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449C52-C969-4915-AB23-3F100F738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CFA3FE-1696-4CB7-A4BD-F604D984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05CEB5-67F6-4E2A-94E4-5358E730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10C8D2-73F3-426A-B5A6-10109BF1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1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22513-6573-4168-8DDE-94FD5229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8BE54-E7FB-45C6-830C-FBD0154A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9D3D82-8E41-4E24-B563-EF2B070EA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615075-8217-4873-B6B0-949C6AB0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5E07C5-2FD6-4F33-B165-6BFE2BE3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50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DE0F44-1942-45D9-A9CD-CCF36CAA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A31B13-BC57-4B13-9E98-39C916B4B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DD73A-6124-48E0-8D55-51E7F76A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3EA2A9-F06B-4264-8F87-B73C5DE1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0DD677-F206-4FC4-BF40-4C253F52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42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F3AD0D-A48F-4B9A-BC4D-D920198C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2C7C96-15B5-41BD-A409-AA68B9C31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B732EF-5ADA-405D-8AB5-EB0294C33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ECFC39-69B0-4147-AA9C-11271351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40BF40-EF9D-4456-B69D-B3A4544B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6A052C-F6E1-44E0-928F-A5C2FE61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26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E1530-50DB-486E-98DD-7D4CC1B0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8620C-4030-4432-96F3-502DEE0B4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6D2A5D-235E-4C8D-84DB-34B60C3CC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E6AE37-F759-4C15-AA58-445F778A8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5DD91D-6995-41F9-A20E-91330F180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B74C0D-945E-4781-A5DD-C576886AC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E9DB88-33D6-4F44-BF8D-76AA2C60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BEFB69-4776-47C1-83B2-FA9DED30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76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CE139-F319-44A9-8B6E-FAEE98C9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6E8A09-075E-45CE-B471-34A7C42B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6C39F6-0C01-4B1E-8BC9-E577886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AA298B-5B34-458D-9C2E-19512F07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84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0095790-85E8-4BB5-BA5E-9C044DC0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F19AAB3-FEA9-47AF-AF24-0DE32D60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47A1F2-BD33-45D1-A655-4C2AE972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129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7A900-D3D2-4312-954D-69E997991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65BF23-B6DB-44B3-9FD9-8FC85E9E6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887315-DB23-4F16-B826-776F04E89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5998A9-F343-4A6C-92C1-D29C114F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B4DF41-9A6A-4335-93B3-18610D1D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2FD3DA-AF55-450B-BF4D-7A9E672B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69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EEA3D-1B49-410E-B25C-C6D4863F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89FED27-B923-4A50-91B2-F71AEC126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D7E919-CC74-4EF8-A264-9DD600E0D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80BB13-B075-40E0-A0BB-310DD941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76D8B4-DC8E-466C-B28F-5D96AAA0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FFF177-6E9C-43DE-8FB2-284394A1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00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839DB4E-C709-40B1-8F49-393CE5E3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2445C9-AA39-4448-B765-855E2668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B3790A-6996-40B5-B4C6-3E82D8A83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44F97-FD8F-41D0-B8DC-21C9314FE389}" type="datetimeFigureOut">
              <a:rPr lang="fr-FR" smtClean="0"/>
              <a:t>02/12/2024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FF0505-2241-452F-A86E-D012EA484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528D9D-4450-4D28-89DE-BB61BBEF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84B9B-BACE-44D8-A882-F720F91E4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09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D343714-8C07-43BB-A29B-CDECCCA9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" y="0"/>
            <a:ext cx="12182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BD704E-B4E3-42CA-B733-43CB0CA0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81"/>
            <a:ext cx="12192000" cy="68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62FF4D5-D864-4049-A37F-CA747FED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6"/>
            <a:ext cx="12192000" cy="68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6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D42E074-83EF-4499-8756-2A689A9F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9"/>
            <a:ext cx="12192000" cy="68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1CB6635-4FA5-4F75-9D61-A1DE9920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51"/>
            <a:ext cx="12192000" cy="67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6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5032D62-8933-4AF5-A363-6762441A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36"/>
            <a:ext cx="12192000" cy="67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AEE92AF-134E-41CA-B45C-865E3C0E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4"/>
            <a:ext cx="12192000" cy="67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E3A01E6-BCBE-4E78-8F44-397D2148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1"/>
            <a:ext cx="12192000" cy="67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EDACBF-DE40-42D5-9D51-8D222B48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51"/>
            <a:ext cx="12192000" cy="67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3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E87D725-910F-449E-8133-98B4DD8B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"/>
            <a:ext cx="12192000" cy="68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8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581478-BC9C-4241-A0AC-2B7EF6259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"/>
            <a:ext cx="12192000" cy="68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33D381-AD7A-4B01-A311-5E3F8745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24"/>
            <a:ext cx="12192000" cy="66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1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043A0F-9C16-4D65-BA49-E71D7EEF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19"/>
            <a:ext cx="12192000" cy="67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7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DF6D6F-D2DD-47B8-B44F-EDBA1016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24"/>
            <a:ext cx="12192000" cy="67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0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9201013-1743-4D78-8A09-5852AF1B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"/>
            <a:ext cx="12192000" cy="68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6ED4823-F95C-470C-A046-F87FC032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3"/>
            <a:ext cx="12192000" cy="68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CE9A8E1-6C07-4270-B2EB-AB192C9B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"/>
            <a:ext cx="12192000" cy="68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3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C651860-CC70-4E3F-AF6C-8165DC65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" y="0"/>
            <a:ext cx="12158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1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2E36947-9139-4699-A0BB-489AD58D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1"/>
            <a:ext cx="12192000" cy="68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3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C27225-15B1-47AA-BD5D-16AA47E6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" y="0"/>
            <a:ext cx="1215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5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CC27EC4-6F20-4BC5-B177-67F06389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"/>
            <a:ext cx="12192000" cy="68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C8A721-7F6C-473B-8E1C-CF38A61F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1"/>
            <a:ext cx="12192000" cy="67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9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8DE659-03B1-4004-9D25-98AA65A0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51"/>
            <a:ext cx="12192000" cy="67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A2D32B5-6319-4B57-B176-3434D283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"/>
            <a:ext cx="12192000" cy="68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2877CA-952A-493F-A0C3-12223D2C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91"/>
            <a:ext cx="12192000" cy="68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A79268A-520E-40F6-B04C-180D0F92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08"/>
            <a:ext cx="12192000" cy="67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1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8CC562-3576-406B-90CD-F87C1DE6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75"/>
            <a:ext cx="12192000" cy="67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59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Grand écran</PresentationFormat>
  <Paragraphs>0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OURA MAX-JOEL AFFI</dc:creator>
  <cp:lastModifiedBy>OURA MAX-JOEL AFFI</cp:lastModifiedBy>
  <cp:revision>3</cp:revision>
  <dcterms:created xsi:type="dcterms:W3CDTF">2024-12-02T15:24:26Z</dcterms:created>
  <dcterms:modified xsi:type="dcterms:W3CDTF">2024-12-02T15:41:23Z</dcterms:modified>
</cp:coreProperties>
</file>